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837928-B7AB-4DB0-8AC3-E578DE76244B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F42A17-4FB7-4786-925F-6FB4E629BA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533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42A17-4FB7-4786-925F-6FB4E629BA1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28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B14348-C2B4-46F5-B380-449067A473B2}" type="datetimeFigureOut">
              <a:rPr lang="he-IL" smtClean="0"/>
              <a:t>כ"ח ניסן תש"פ</a:t>
            </a:fld>
            <a:endParaRPr lang="he-IL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BA8EE1-6949-49BE-B15C-12906DBC16BE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88" y="-243408"/>
            <a:ext cx="10693188" cy="7128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28600" y="-267509"/>
            <a:ext cx="71287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 smtClean="0">
                <a:solidFill>
                  <a:schemeClr val="accent1">
                    <a:lumMod val="50000"/>
                  </a:schemeClr>
                </a:solidFill>
                <a:latin typeface="FbOriya" panose="02020503050405020304" pitchFamily="18" charset="-79"/>
                <a:cs typeface="FbOriya" panose="02020503050405020304" pitchFamily="18" charset="-79"/>
              </a:rPr>
              <a:t>תפילת השחר</a:t>
            </a:r>
            <a:endParaRPr lang="he-IL" sz="9600" dirty="0">
              <a:solidFill>
                <a:schemeClr val="accent1">
                  <a:lumMod val="50000"/>
                </a:schemeClr>
              </a:solidFill>
              <a:latin typeface="FbOriya" panose="02020503050405020304" pitchFamily="18" charset="-79"/>
              <a:cs typeface="FbOriya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71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44624"/>
            <a:ext cx="9649072" cy="1143000"/>
          </a:xfrm>
        </p:spPr>
        <p:txBody>
          <a:bodyPr>
            <a:normAutofit/>
          </a:bodyPr>
          <a:lstStyle/>
          <a:p>
            <a:r>
              <a:rPr lang="he-IL" sz="3400" dirty="0" smtClean="0">
                <a:latin typeface="FbOriya" panose="02020503050405020304" pitchFamily="18" charset="-79"/>
                <a:cs typeface="FbOriya" panose="02020503050405020304" pitchFamily="18" charset="-79"/>
              </a:rPr>
              <a:t>במשנה מח' בין ר' יהודה לחכמים על סוף זמן שחרית</a:t>
            </a:r>
            <a:endParaRPr lang="he-IL" sz="3400" dirty="0">
              <a:latin typeface="FbOriya" panose="02020503050405020304" pitchFamily="18" charset="-79"/>
              <a:cs typeface="FbOriya" panose="02020503050405020304" pitchFamily="18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23795" y="1556792"/>
            <a:ext cx="9144000" cy="4525963"/>
          </a:xfrm>
        </p:spPr>
        <p:txBody>
          <a:bodyPr>
            <a:normAutofit/>
          </a:bodyPr>
          <a:lstStyle/>
          <a:p>
            <a:endParaRPr lang="he-IL" sz="2400" b="1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28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חכמים- תפילת השחר עד </a:t>
            </a:r>
            <a:r>
              <a:rPr lang="he-IL" sz="2800" b="1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חצות </a:t>
            </a:r>
          </a:p>
          <a:p>
            <a:r>
              <a:rPr lang="he-IL" sz="28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ר' יהודה- עד ארבע שעות</a:t>
            </a:r>
          </a:p>
          <a:p>
            <a:pPr marL="0" indent="0">
              <a:buNone/>
            </a:pPr>
            <a:endParaRPr lang="he-IL" sz="28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r>
              <a:rPr lang="he-IL" sz="2800" b="1" dirty="0" smtClean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שתי שאלות </a:t>
            </a:r>
            <a:r>
              <a:rPr lang="he-IL" sz="2800" b="1" dirty="0" smtClean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מרכזיות:</a:t>
            </a:r>
            <a:endParaRPr lang="he-IL" sz="2800" b="1" dirty="0" smtClean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he-IL" sz="1600" b="1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93192" lvl="1" indent="0">
              <a:buNone/>
            </a:pPr>
            <a:r>
              <a:rPr lang="he-IL" b="1" dirty="0" smtClean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א. מתי תחילת זמן תפילת שחרית?</a:t>
            </a:r>
          </a:p>
          <a:p>
            <a:pPr marL="393192" lvl="1" indent="0">
              <a:buNone/>
            </a:pPr>
            <a:r>
              <a:rPr lang="he-IL" b="1" dirty="0" smtClean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ב. מדוע דין זה לא נכתב במשנה או בגמרא במפורש?</a:t>
            </a:r>
          </a:p>
        </p:txBody>
      </p:sp>
    </p:spTree>
    <p:extLst>
      <p:ext uri="{BB962C8B-B14F-4D97-AF65-F5344CB8AC3E}">
        <p14:creationId xmlns:p14="http://schemas.microsoft.com/office/powerpoint/2010/main" val="250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108520" y="-99392"/>
            <a:ext cx="9649072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400" dirty="0" smtClean="0">
                <a:latin typeface="FbOriya" panose="02020503050405020304" pitchFamily="18" charset="-79"/>
                <a:cs typeface="FbOriya" panose="02020503050405020304" pitchFamily="18" charset="-79"/>
              </a:rPr>
              <a:t>שיטת </a:t>
            </a:r>
            <a:r>
              <a:rPr lang="he-IL" sz="3400" dirty="0" err="1" smtClean="0">
                <a:latin typeface="FbOriya" panose="02020503050405020304" pitchFamily="18" charset="-79"/>
                <a:cs typeface="FbOriya" panose="02020503050405020304" pitchFamily="18" charset="-79"/>
              </a:rPr>
              <a:t>הרא"ש</a:t>
            </a:r>
            <a:r>
              <a:rPr lang="he-IL" sz="3400" dirty="0" smtClean="0">
                <a:latin typeface="FbOriya" panose="02020503050405020304" pitchFamily="18" charset="-79"/>
                <a:cs typeface="FbOriya" panose="02020503050405020304" pitchFamily="18" charset="-79"/>
              </a:rPr>
              <a:t>:</a:t>
            </a:r>
            <a:endParaRPr lang="he-IL" sz="3400" dirty="0">
              <a:latin typeface="FbOriya" panose="02020503050405020304" pitchFamily="18" charset="-79"/>
              <a:cs typeface="FbOriya" panose="02020503050405020304" pitchFamily="18" charset="-79"/>
            </a:endParaRP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0" y="1052094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א. חכמים ור' יהודה נחלקו על סוף זמן הקרבת התמיד</a:t>
            </a:r>
          </a:p>
          <a:p>
            <a:pPr marL="0" indent="0">
              <a:buNone/>
            </a:pPr>
            <a:endParaRPr lang="he-IL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ב. א"כ, לא צריך להזכיר במשנה את תחילת זמן תפילה 	    מפני שגם הוא כקרבן התמיד- מהנץ החמה.</a:t>
            </a:r>
          </a:p>
          <a:p>
            <a:pPr marL="0" indent="0">
              <a:buNone/>
            </a:pPr>
            <a:endParaRPr lang="he-IL" sz="2800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ג. בדיעבד, אם התפלל מעלות השחר- יצא ידי חובתו </a:t>
            </a:r>
          </a:p>
          <a:p>
            <a:endParaRPr lang="he-IL" sz="2800" dirty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93192" lvl="1" indent="0">
              <a:buNone/>
            </a:pPr>
            <a:r>
              <a:rPr lang="he-IL" sz="3000" dirty="0" smtClean="0">
                <a:solidFill>
                  <a:srgbClr val="C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שאלה: מדוע בחרה המשנה לציין את סוף הזמן והוא הדין לתחילת הזמן ולא להיפך- לציין את תחילת הזמן ומכך נלמד על סוף הזמן?</a:t>
            </a:r>
          </a:p>
          <a:p>
            <a:pPr marL="393192" lvl="1" indent="0">
              <a:buNone/>
            </a:pPr>
            <a:endParaRPr lang="he-IL" sz="3000" dirty="0">
              <a:solidFill>
                <a:srgbClr val="C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3" name="מחבר חץ ישר 2"/>
          <p:cNvCxnSpPr/>
          <p:nvPr/>
        </p:nvCxnSpPr>
        <p:spPr>
          <a:xfrm>
            <a:off x="5580112" y="5373216"/>
            <a:ext cx="194421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 flipH="1">
            <a:off x="1619672" y="5416956"/>
            <a:ext cx="2448272" cy="460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77852" y="5301208"/>
            <a:ext cx="365834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200" dirty="0" smtClean="0"/>
              <a:t>מעדני יו"ט</a:t>
            </a:r>
            <a:endParaRPr lang="he-I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5885983"/>
            <a:ext cx="31683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אם היה כתוב תחילת הזמן היינו חושבים שאין </a:t>
            </a:r>
            <a:r>
              <a:rPr lang="he-IL" dirty="0" err="1" smtClean="0"/>
              <a:t>לחר</a:t>
            </a:r>
            <a:r>
              <a:rPr lang="he-IL" dirty="0" smtClean="0"/>
              <a:t> כלל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892056"/>
            <a:ext cx="31683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יש צורך להביא את המחלוקת בין ר' יהודה לחכמים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68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108520" y="-99392"/>
            <a:ext cx="9649072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400" dirty="0" smtClean="0">
                <a:latin typeface="FbOriya" panose="02020503050405020304" pitchFamily="18" charset="-79"/>
                <a:cs typeface="FbOriya" panose="02020503050405020304" pitchFamily="18" charset="-79"/>
              </a:rPr>
              <a:t>שיטת </a:t>
            </a:r>
            <a:r>
              <a:rPr lang="he-IL" sz="3400" dirty="0" smtClean="0">
                <a:latin typeface="FbOriya" panose="02020503050405020304" pitchFamily="18" charset="-79"/>
                <a:cs typeface="FbOriya" panose="02020503050405020304" pitchFamily="18" charset="-79"/>
              </a:rPr>
              <a:t>הרמב"ם:</a:t>
            </a:r>
            <a:endParaRPr lang="he-IL" sz="3400" dirty="0">
              <a:latin typeface="FbOriya" panose="02020503050405020304" pitchFamily="18" charset="-79"/>
              <a:cs typeface="FbOriya" panose="02020503050405020304" pitchFamily="18" charset="-79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0" y="1052094"/>
            <a:ext cx="9144000" cy="35290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בהלכות תפילה פרק ג':</a:t>
            </a:r>
          </a:p>
          <a:p>
            <a:pPr marL="0" indent="0">
              <a:buNone/>
            </a:pPr>
            <a:r>
              <a:rPr lang="he-IL" sz="2800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הלכה 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א'- תפלת </a:t>
            </a:r>
            <a:r>
              <a:rPr lang="he-IL" sz="2800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השחר </a:t>
            </a:r>
            <a:r>
              <a:rPr lang="he-IL" sz="2800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מצותה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שיתחיל להתפלל עם הנץ החמה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וזמנה 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עד </a:t>
            </a:r>
            <a:r>
              <a:rPr lang="he-IL" sz="2800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סוף שעה רביעית שהיא שלישית היום </a:t>
            </a:r>
            <a:endParaRPr lang="he-IL" sz="2800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he-IL" sz="2800" dirty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הלכה ז'- המתפלל </a:t>
            </a:r>
            <a:r>
              <a:rPr lang="he-IL" sz="2800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תפלה קודם זמנה לא יצא ידי חובתו וחוזר ומתפלל אותה בזמנה, ואם התפלל תפלת שחרית </a:t>
            </a:r>
            <a:r>
              <a:rPr lang="he-IL" sz="2800" b="1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בשעת הדחק אחר </a:t>
            </a:r>
            <a:r>
              <a:rPr lang="he-IL" sz="28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שעלה </a:t>
            </a:r>
            <a:r>
              <a:rPr lang="he-IL" sz="2800" b="1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 השחר </a:t>
            </a:r>
            <a:r>
              <a:rPr lang="he-IL" sz="28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יצא</a:t>
            </a:r>
            <a:endParaRPr lang="he-IL" sz="2800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 typeface="Wingdings 2"/>
              <a:buNone/>
            </a:pPr>
            <a:endParaRPr lang="he-IL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Font typeface="Wingdings 2"/>
              <a:buNone/>
            </a:pPr>
            <a:endParaRPr lang="he-IL" b="1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5046641"/>
            <a:ext cx="29523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המקור ממעשה </a:t>
            </a:r>
            <a:r>
              <a:rPr lang="he-IL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דאבוה</a:t>
            </a:r>
            <a:r>
              <a:rPr lang="he-IL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e-IL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דשמואל</a:t>
            </a:r>
            <a:r>
              <a:rPr lang="he-IL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ולוי שהקדימו את התפילה לפני הנץ כשיצאו לדרך</a:t>
            </a:r>
            <a:endParaRPr lang="he-IL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4549537"/>
            <a:ext cx="187220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הכסף משנה</a:t>
            </a:r>
            <a:r>
              <a:rPr lang="he-IL" sz="2400" dirty="0" smtClean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endParaRPr lang="he-IL" sz="2400" dirty="0">
              <a:solidFill>
                <a:schemeClr val="bg1">
                  <a:lumMod val="9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5048016"/>
            <a:ext cx="576064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נפקא </a:t>
            </a:r>
            <a:r>
              <a:rPr lang="he-IL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מינא</a:t>
            </a:r>
            <a:r>
              <a:rPr lang="he-I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בין הרמב"ם </a:t>
            </a:r>
            <a:r>
              <a:rPr lang="he-IL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לרא"ש</a:t>
            </a:r>
            <a:r>
              <a:rPr lang="he-I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endParaRPr lang="he-IL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e-IL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לרמב"ם</a:t>
            </a:r>
            <a:r>
              <a:rPr lang="he-I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מותר בשעת הדחק להתפלל לפני הזמן אף לכתחילה!</a:t>
            </a:r>
          </a:p>
          <a:p>
            <a:pPr algn="ctr"/>
            <a:r>
              <a:rPr lang="he-I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he-IL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לרא"ש</a:t>
            </a:r>
            <a:r>
              <a:rPr lang="he-I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יוצא בדיעבד אבל זה לא לכתחילה אף בשעת הדחק</a:t>
            </a:r>
            <a:endParaRPr lang="he-IL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509120"/>
            <a:ext cx="381642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הלחם חמודות על </a:t>
            </a:r>
            <a:r>
              <a:rPr lang="he-IL" sz="2400" dirty="0" err="1" smtClean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הרא"ש</a:t>
            </a:r>
            <a:r>
              <a:rPr lang="he-IL" sz="2400" dirty="0" smtClean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endParaRPr lang="he-IL" sz="2400" dirty="0">
              <a:solidFill>
                <a:schemeClr val="bg1">
                  <a:lumMod val="9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42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79512" y="-94168"/>
            <a:ext cx="9649072" cy="1143000"/>
          </a:xfrm>
        </p:spPr>
        <p:txBody>
          <a:bodyPr>
            <a:normAutofit/>
          </a:bodyPr>
          <a:lstStyle/>
          <a:p>
            <a:pPr algn="ctr"/>
            <a:r>
              <a:rPr lang="he-IL" sz="3400" dirty="0" smtClean="0">
                <a:latin typeface="FbOriya" panose="02020503050405020304" pitchFamily="18" charset="-79"/>
                <a:cs typeface="FbOriya" panose="02020503050405020304" pitchFamily="18" charset="-79"/>
              </a:rPr>
              <a:t>הגמרא בדף ל.</a:t>
            </a:r>
            <a:endParaRPr lang="he-IL" sz="3400" dirty="0">
              <a:latin typeface="FbOriya" panose="02020503050405020304" pitchFamily="18" charset="-79"/>
              <a:cs typeface="FbOriya" panose="02020503050405020304" pitchFamily="18" charset="-79"/>
            </a:endParaRP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-107504" y="769928"/>
            <a:ext cx="9144000" cy="2016223"/>
          </a:xfrm>
        </p:spPr>
        <p:txBody>
          <a:bodyPr>
            <a:normAutofit/>
          </a:bodyPr>
          <a:lstStyle/>
          <a:p>
            <a:endParaRPr lang="he-IL" sz="1800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sz="20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סיכום קצר:</a:t>
            </a:r>
            <a:endParaRPr lang="he-IL" sz="2000" dirty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sz="20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א.</a:t>
            </a:r>
            <a:r>
              <a:rPr lang="he-IL" sz="20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000" b="1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אבוה</a:t>
            </a:r>
            <a:r>
              <a:rPr lang="he-IL" sz="20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000" b="1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דשמואל</a:t>
            </a:r>
            <a:r>
              <a:rPr lang="he-IL" sz="20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ולוי</a:t>
            </a:r>
            <a:r>
              <a:rPr lang="he-IL" sz="20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- היו מתפללים לפני הזמן כשהיו יוצאים לדרך</a:t>
            </a:r>
          </a:p>
          <a:p>
            <a:pPr marL="0" indent="0">
              <a:buNone/>
            </a:pPr>
            <a:endParaRPr lang="he-IL" sz="2000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sz="20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ב.</a:t>
            </a:r>
            <a:r>
              <a:rPr lang="he-IL" sz="20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הם נהגו כשיטת ת"ק בברייתא החולק על ר' שמעון בן אלעזר:</a:t>
            </a:r>
            <a:endParaRPr lang="he-IL" sz="2000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2714144"/>
            <a:ext cx="2304256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ת"ק</a:t>
            </a:r>
            <a:r>
              <a:rPr lang="he-IL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השכים </a:t>
            </a:r>
            <a:r>
              <a:rPr lang="he-IL" dirty="0" err="1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לישב</a:t>
            </a:r>
            <a:r>
              <a:rPr lang="he-IL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בקרון או בספינה  מתפלל וכשיגיע זמן ק"ש קורא.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870934"/>
            <a:ext cx="2304256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r>
              <a:rPr lang="he-IL" b="1" dirty="0" err="1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רשב"א</a:t>
            </a:r>
            <a:r>
              <a:rPr lang="he-IL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קורא ק"ש ומתפלל בזמן כדי לסמוך גאולה לתפילה.</a:t>
            </a:r>
            <a:endParaRPr lang="he-IL" dirty="0"/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6084168" y="3314308"/>
            <a:ext cx="792088" cy="139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9992" y="3136900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מעומד עדיף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799692" y="3274864"/>
            <a:ext cx="792088" cy="139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96" y="3009433"/>
            <a:ext cx="18362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סמיכת גאולה לתפילה  </a:t>
            </a:r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עדיף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154304"/>
            <a:ext cx="84249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ג.</a:t>
            </a:r>
            <a:r>
              <a:rPr lang="he-IL" sz="20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000" b="1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מרימר</a:t>
            </a:r>
            <a:r>
              <a:rPr lang="he-IL" sz="20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ומר </a:t>
            </a:r>
            <a:r>
              <a:rPr lang="he-IL" sz="2000" b="1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זוטרא</a:t>
            </a:r>
            <a:r>
              <a:rPr lang="he-IL" sz="20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היו מכנסים עשרה אנשים לפני דרשת שבת הרגל כדי לסמוך גאולה לתפילה בזמן.</a:t>
            </a:r>
          </a:p>
          <a:p>
            <a:endParaRPr lang="he-IL" sz="2000" dirty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20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ד. רב אשי</a:t>
            </a:r>
            <a:r>
              <a:rPr lang="he-IL" sz="20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היה מתפלל </a:t>
            </a:r>
            <a:r>
              <a:rPr lang="he-IL" sz="2000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בישיבה </a:t>
            </a:r>
            <a:r>
              <a:rPr lang="he-IL" sz="20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תוך כדי הדרשה בזמן שהמתורגמן מדבר </a:t>
            </a:r>
          </a:p>
          <a:p>
            <a:r>
              <a:rPr lang="he-IL" sz="2000" dirty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	</a:t>
            </a:r>
            <a:r>
              <a:rPr lang="he-IL" sz="20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ולאחר מכן התפלל פעם נוספת בעמידה כדי לכוון היטב.</a:t>
            </a:r>
          </a:p>
          <a:p>
            <a:endParaRPr lang="he-IL" sz="2000" b="1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5805264"/>
            <a:ext cx="3744416" cy="70788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הוא לא עשה </a:t>
            </a:r>
            <a:r>
              <a:rPr lang="he-IL" sz="2000" dirty="0" err="1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כמרימר</a:t>
            </a:r>
            <a:r>
              <a:rPr lang="he-IL" sz="2000" dirty="0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מר </a:t>
            </a:r>
            <a:r>
              <a:rPr lang="he-IL" sz="2000" dirty="0" err="1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זוטרא</a:t>
            </a:r>
            <a:r>
              <a:rPr lang="he-IL" sz="2000" dirty="0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מפני שזה היה לו </a:t>
            </a:r>
            <a:r>
              <a:rPr lang="he-IL" sz="2000" dirty="0" smtClean="0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טורח</a:t>
            </a:r>
            <a:endParaRPr lang="he-IL" sz="2000" dirty="0">
              <a:solidFill>
                <a:schemeClr val="bg1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5785209"/>
            <a:ext cx="3744416" cy="70788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ולא </a:t>
            </a:r>
            <a:r>
              <a:rPr lang="he-IL" sz="2000" dirty="0" err="1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כאבוה</a:t>
            </a:r>
            <a:r>
              <a:rPr lang="he-IL" sz="2000" dirty="0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000" dirty="0" err="1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דשמואל</a:t>
            </a:r>
            <a:r>
              <a:rPr lang="he-IL" sz="2000" dirty="0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ולוי מכיוון שרבנן קשישי לא נהגו </a:t>
            </a:r>
            <a:r>
              <a:rPr lang="he-IL" sz="2000" dirty="0" smtClean="0">
                <a:solidFill>
                  <a:schemeClr val="bg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כך </a:t>
            </a:r>
            <a:endParaRPr lang="he-IL" sz="2000" dirty="0">
              <a:solidFill>
                <a:schemeClr val="bg1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8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1" grpId="0"/>
      <p:bldP spid="13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108520" y="-99392"/>
            <a:ext cx="9649072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400" dirty="0" smtClean="0">
                <a:latin typeface="FbOriya" panose="02020503050405020304" pitchFamily="18" charset="-79"/>
                <a:cs typeface="FbOriya" panose="02020503050405020304" pitchFamily="18" charset="-79"/>
              </a:rPr>
              <a:t>שתי מחלוקות</a:t>
            </a:r>
            <a:endParaRPr lang="he-IL" sz="3400" dirty="0">
              <a:latin typeface="FbOriya" panose="02020503050405020304" pitchFamily="18" charset="-79"/>
              <a:cs typeface="FbOriya" panose="02020503050405020304" pitchFamily="18" charset="-79"/>
            </a:endParaRP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0" y="1052094"/>
            <a:ext cx="9144000" cy="554525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e-IL" sz="28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א.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מתי התפללו </a:t>
            </a:r>
            <a:r>
              <a:rPr lang="he-IL" sz="2800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אבוה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דשמואל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ולוי?</a:t>
            </a:r>
          </a:p>
          <a:p>
            <a:pPr marL="0" indent="0">
              <a:buNone/>
            </a:pPr>
            <a:r>
              <a:rPr lang="he-IL" sz="28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רש"י- 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לפני עלות השחר</a:t>
            </a:r>
          </a:p>
          <a:p>
            <a:pPr marL="0" indent="0">
              <a:buNone/>
            </a:pPr>
            <a:r>
              <a:rPr lang="he-IL" sz="2800" b="1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תוס</a:t>
            </a:r>
            <a:r>
              <a:rPr lang="he-IL" sz="2800" b="1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' ר"ח ורוב הראשונים- 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אחרי עלות השחר לפני הנץ</a:t>
            </a:r>
          </a:p>
          <a:p>
            <a:pPr marL="0" indent="0" algn="ctr">
              <a:buNone/>
            </a:pP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[יש לציין שלפי רש"י אין לפסוק </a:t>
            </a:r>
            <a:r>
              <a:rPr lang="he-IL" sz="2800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כאבוה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 err="1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דשמואל</a:t>
            </a:r>
            <a:r>
              <a:rPr lang="he-IL" sz="2800" dirty="0" smtClean="0">
                <a:solidFill>
                  <a:schemeClr val="accent6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ולוי שהרי רב אשי סותר אותם]</a:t>
            </a:r>
          </a:p>
          <a:p>
            <a:pPr marL="0" indent="0">
              <a:buNone/>
            </a:pPr>
            <a:endParaRPr lang="he-IL" sz="2800" b="1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r>
              <a:rPr lang="he-IL" sz="28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ב.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האם פוסקים 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כרשב"א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או 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כאבוה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דשמואל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ולוי(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וכת"ק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  <a:endParaRPr lang="he-IL" sz="2800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sz="2800" b="1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בה"ג</a:t>
            </a:r>
            <a:r>
              <a:rPr lang="he-IL" sz="28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פסק 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כרשב"א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שיש לסמוך גאולה לתפילה בזמנה</a:t>
            </a:r>
          </a:p>
          <a:p>
            <a:pPr marL="0" indent="0">
              <a:buNone/>
            </a:pPr>
            <a:r>
              <a:rPr lang="he-IL" sz="28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ר"ח 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פסק 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כת"ק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שניתן להקדים כמעשה 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אבוה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דשמואל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ולוי</a:t>
            </a:r>
          </a:p>
          <a:p>
            <a:pPr marL="0" indent="0">
              <a:buNone/>
            </a:pPr>
            <a:endParaRPr lang="he-IL" sz="2800" dirty="0" smtClean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sz="2800" b="1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התוס</a:t>
            </a:r>
            <a:r>
              <a:rPr lang="he-IL" sz="28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'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העירו שמרב אשי משמע שאין לפסוק 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כאבוה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 err="1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דשמואל</a:t>
            </a:r>
            <a:r>
              <a:rPr lang="he-IL" sz="2800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ולוי!</a:t>
            </a:r>
          </a:p>
          <a:p>
            <a:pPr marL="0" indent="0">
              <a:buNone/>
            </a:pPr>
            <a:endParaRPr lang="he-IL" sz="2800" dirty="0" smtClean="0">
              <a:solidFill>
                <a:schemeClr val="accent6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he-IL" sz="2800" b="1" dirty="0" err="1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הרא"ש</a:t>
            </a:r>
            <a:r>
              <a:rPr lang="he-IL" sz="2800" b="1" dirty="0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כתב שאף לרב אשי המהלך יכול להקדים את תפילתו כי א"א כלל לכוון בעמידה, אבל רב אשי </a:t>
            </a:r>
            <a:r>
              <a:rPr lang="he-IL" sz="2800" dirty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 הקדים </a:t>
            </a:r>
            <a:r>
              <a:rPr lang="he-IL" sz="2800" dirty="0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מפני שהתפלל בישיבה והיה יכול קצת לכוון, ולכך כיוון באומרו שלא ראה רבנן קשישי נוהגים כך </a:t>
            </a:r>
            <a:r>
              <a:rPr lang="he-IL" sz="2800" b="1" dirty="0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ומרחיבים</a:t>
            </a:r>
            <a:r>
              <a:rPr lang="he-IL" sz="2800" dirty="0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את ההיתר של ת"ק בברייתא גם למי שיכול להתפלל בישיבה</a:t>
            </a:r>
            <a:endParaRPr lang="he-IL" sz="2800" b="1" dirty="0" smtClean="0">
              <a:solidFill>
                <a:srgbClr val="7030A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he-IL" sz="2800" b="1" dirty="0">
              <a:solidFill>
                <a:srgbClr val="7030A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r>
              <a:rPr lang="he-IL" sz="2800" dirty="0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היתרון בדבריו הוא שפוסקים כרב אשי וגם </a:t>
            </a:r>
            <a:r>
              <a:rPr lang="he-IL" sz="2800" dirty="0" err="1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כת"ק</a:t>
            </a:r>
            <a:r>
              <a:rPr lang="he-IL" sz="2800" dirty="0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ואין סתירה ביניהם, </a:t>
            </a:r>
            <a:r>
              <a:rPr lang="he-IL" sz="2800" b="1" dirty="0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כך כתב גם </a:t>
            </a:r>
            <a:r>
              <a:rPr lang="he-IL" sz="2800" b="1" dirty="0" err="1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הרשב"א</a:t>
            </a:r>
            <a:r>
              <a:rPr lang="he-IL" sz="2800" b="1" dirty="0" smtClean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בשם רב האי גאון.</a:t>
            </a:r>
          </a:p>
        </p:txBody>
      </p:sp>
    </p:spTree>
    <p:extLst>
      <p:ext uri="{BB962C8B-B14F-4D97-AF65-F5344CB8AC3E}">
        <p14:creationId xmlns:p14="http://schemas.microsoft.com/office/powerpoint/2010/main" val="41594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טרק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1312</TotalTime>
  <Words>410</Words>
  <Application>Microsoft Office PowerPoint</Application>
  <PresentationFormat>‫הצגה על המסך (4:3)</PresentationFormat>
  <Paragraphs>66</Paragraphs>
  <Slides>6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טרק</vt:lpstr>
      <vt:lpstr>מצגת של PowerPoint</vt:lpstr>
      <vt:lpstr>במשנה מח' בין ר' יהודה לחכמים על סוף זמן שחרית</vt:lpstr>
      <vt:lpstr>מצגת של PowerPoint</vt:lpstr>
      <vt:lpstr>מצגת של PowerPoint</vt:lpstr>
      <vt:lpstr>הגמרא בדף ל.</vt:lpstr>
      <vt:lpstr>מצגת של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יצחק קליין</dc:creator>
  <cp:lastModifiedBy>יצחק קליין</cp:lastModifiedBy>
  <cp:revision>22</cp:revision>
  <dcterms:created xsi:type="dcterms:W3CDTF">2020-04-20T21:23:49Z</dcterms:created>
  <dcterms:modified xsi:type="dcterms:W3CDTF">2020-04-22T13:55:02Z</dcterms:modified>
</cp:coreProperties>
</file>